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25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8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4599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86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0222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98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58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34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9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9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8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3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3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8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0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6C8C6-1163-4569-BE94-C2B126B50ED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B9FBF5-4C3C-4E92-904F-D5450A250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4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000" dirty="0"/>
              <a:t>Методика музичког васпитња деце предшколског узраста</a:t>
            </a:r>
            <a:br>
              <a:rPr lang="sr-Cyrl-RS" sz="4000" dirty="0"/>
            </a:br>
            <a:r>
              <a:rPr lang="sr-Cyrl-RS" sz="4000" dirty="0"/>
              <a:t>-Предавање </a:t>
            </a:r>
            <a:r>
              <a:rPr lang="en-US" sz="4000" dirty="0" smtClean="0"/>
              <a:t>9</a:t>
            </a:r>
            <a:r>
              <a:rPr lang="sr-Cyrl-RS" sz="4000" dirty="0" smtClean="0"/>
              <a:t>-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sr-Cyrl-RS" dirty="0" smtClean="0"/>
              <a:t>Др </a:t>
            </a:r>
            <a:r>
              <a:rPr lang="sr-Cyrl-RS" dirty="0"/>
              <a:t>Мирјана Матовић, проф.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3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 </a:t>
            </a:r>
            <a:br>
              <a:rPr lang="sr-Cyrl-RS" dirty="0" smtClean="0"/>
            </a:br>
            <a:r>
              <a:rPr lang="sr-Cyrl-RS" dirty="0" smtClean="0"/>
              <a:t>-2.део-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837" y="1820955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sr-Cyrl-RS" dirty="0"/>
              <a:t>	</a:t>
            </a:r>
            <a:r>
              <a:rPr lang="sr-Cyrl-RS" u="sng" dirty="0" smtClean="0"/>
              <a:t>Мелодијски инструменти </a:t>
            </a:r>
            <a:endParaRPr lang="sr-Cyrl-RS" dirty="0"/>
          </a:p>
          <a:p>
            <a:pPr marL="0" indent="0">
              <a:buNone/>
            </a:pPr>
            <a:endParaRPr lang="sr-Cyrl-RS" b="1" dirty="0" smtClean="0"/>
          </a:p>
          <a:p>
            <a:pPr marL="0" indent="0">
              <a:buNone/>
            </a:pPr>
            <a:r>
              <a:rPr lang="sr-Cyrl-RS" b="1" dirty="0" smtClean="0"/>
              <a:t>Звончићи </a:t>
            </a:r>
            <a:r>
              <a:rPr lang="sr-Cyrl-RS" dirty="0"/>
              <a:t>(Глокеншпли – свирка звона) – састављени од низа металних плочица различитих дужина. Плочице су причвршћене за дрвени рам. Слично клавијатури. 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Тон </a:t>
            </a:r>
            <a:r>
              <a:rPr lang="sr-Cyrl-RS" dirty="0"/>
              <a:t>се добија ударањем дрвене палице. Светла боја тона, слично тиранглу. Од ц1 до ц2.</a:t>
            </a:r>
          </a:p>
          <a:p>
            <a:pPr marL="0" indent="0">
              <a:buNone/>
            </a:pPr>
            <a:endParaRPr lang="sr-Cyrl-RS" b="1" dirty="0" smtClean="0"/>
          </a:p>
          <a:p>
            <a:pPr marL="0" indent="0">
              <a:buNone/>
            </a:pPr>
            <a:r>
              <a:rPr lang="sr-Cyrl-RS" b="1" dirty="0" smtClean="0"/>
              <a:t>Металофон </a:t>
            </a:r>
            <a:r>
              <a:rPr lang="sr-Cyrl-RS" dirty="0"/>
              <a:t>– сличан звончићима. 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Тон </a:t>
            </a:r>
            <a:r>
              <a:rPr lang="sr-Cyrl-RS" dirty="0"/>
              <a:t>се добија ударом палице са главом од филца. Тон је тамнији.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90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</a:t>
            </a:r>
            <a:br>
              <a:rPr lang="sr-Cyrl-RS" dirty="0" smtClean="0"/>
            </a:br>
            <a:r>
              <a:rPr lang="sr-Cyrl-RS" dirty="0" smtClean="0"/>
              <a:t>-2.део-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8982" y="2438400"/>
            <a:ext cx="2481943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438400"/>
            <a:ext cx="2667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97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 </a:t>
            </a:r>
            <a:br>
              <a:rPr lang="sr-Cyrl-RS" dirty="0" smtClean="0"/>
            </a:br>
            <a:r>
              <a:rPr lang="sr-Cyrl-RS" dirty="0" smtClean="0"/>
              <a:t>-2.део-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b="1" dirty="0" smtClean="0"/>
          </a:p>
          <a:p>
            <a:pPr marL="0" indent="0">
              <a:buNone/>
            </a:pPr>
            <a:r>
              <a:rPr lang="sr-Cyrl-RS" b="1" dirty="0" smtClean="0"/>
              <a:t>Фрулице </a:t>
            </a:r>
            <a:r>
              <a:rPr lang="sr-Cyrl-RS" dirty="0"/>
              <a:t>(блок флауте)- </a:t>
            </a:r>
            <a:r>
              <a:rPr lang="sr-Cyrl-RS" dirty="0" smtClean="0"/>
              <a:t>најважније </a:t>
            </a:r>
            <a:r>
              <a:rPr lang="sr-Cyrl-RS" dirty="0"/>
              <a:t>место међу мелодијским инструментима јер производе тон који је носилац мелодијске линије. </a:t>
            </a:r>
            <a:r>
              <a:rPr lang="sr-Cyrl-RS" dirty="0" smtClean="0"/>
              <a:t>Дрвени </a:t>
            </a:r>
            <a:r>
              <a:rPr lang="sr-Cyrl-RS" dirty="0"/>
              <a:t>дувачки инструмент. 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Састоји се из два </a:t>
            </a:r>
            <a:r>
              <a:rPr lang="sr-Cyrl-RS" dirty="0"/>
              <a:t>дела: у горњем је </a:t>
            </a:r>
            <a:r>
              <a:rPr lang="sr-Cyrl-RS" i="1" dirty="0"/>
              <a:t>усник</a:t>
            </a:r>
            <a:r>
              <a:rPr lang="sr-Cyrl-RS" dirty="0"/>
              <a:t>, у средњем и доњем 8 рупица. Шест на предњој страни покривају се прстима леве и десне руке, горња на унутрашњој палцем и доња, осма, малим прстом. 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Тон </a:t>
            </a:r>
            <a:r>
              <a:rPr lang="sr-Cyrl-RS" dirty="0"/>
              <a:t>се добија дувањем у цев инструмента уз обавезно отварање и затварање рупица (тонске висине).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700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</a:t>
            </a:r>
            <a:br>
              <a:rPr lang="sr-Cyrl-RS" dirty="0" smtClean="0"/>
            </a:br>
            <a:r>
              <a:rPr lang="sr-Cyrl-RS" dirty="0" smtClean="0"/>
              <a:t>-2.део-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1943" y="2730136"/>
            <a:ext cx="4480560" cy="2508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726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</a:t>
            </a:r>
            <a:br>
              <a:rPr lang="sr-Cyrl-RS" dirty="0" smtClean="0"/>
            </a:br>
            <a:r>
              <a:rPr lang="sr-Cyrl-RS" dirty="0" smtClean="0"/>
              <a:t>-2.део-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/>
              <a:t>Инструменти могу бити израђени од различитих доступних материјала. Рациклажни материјал је погодан за употребу. </a:t>
            </a:r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Уводе </a:t>
            </a:r>
            <a:r>
              <a:rPr lang="sr-Cyrl-RS" dirty="0"/>
              <a:t>се од најранијих музичких примера, уз бр</a:t>
            </a:r>
            <a:r>
              <a:rPr lang="en-US" dirty="0"/>
              <a:t>o</a:t>
            </a:r>
            <a:r>
              <a:rPr lang="sr-Cyrl-RS" dirty="0"/>
              <a:t>јалице су најпогоднији. Усклађивање гласа и фине моторике. Интеграција покрета и музике.</a:t>
            </a:r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Аранжмани </a:t>
            </a:r>
            <a:r>
              <a:rPr lang="sr-Cyrl-RS" dirty="0"/>
              <a:t>зависе од оспособљености васпитача за музичко. Сваки аранжман мора бити забележен.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77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Задаци васпитача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000" u="sng" dirty="0"/>
              <a:t>У свим активностима </a:t>
            </a:r>
            <a:r>
              <a:rPr lang="sr-Cyrl-RS" sz="2000" u="sng" dirty="0" smtClean="0"/>
              <a:t>васпитач показује</a:t>
            </a:r>
            <a:r>
              <a:rPr lang="sr-Cyrl-RS" sz="2000" b="1" u="sng" dirty="0" smtClean="0"/>
              <a:t>:</a:t>
            </a:r>
            <a:endParaRPr lang="sr-Cyrl-RS" sz="2000" dirty="0"/>
          </a:p>
          <a:p>
            <a:pPr marL="457200" lvl="1" indent="0">
              <a:buNone/>
            </a:pPr>
            <a:r>
              <a:rPr lang="sr-Cyrl-RS" sz="2000" dirty="0"/>
              <a:t>	- максималан ниво знања и вештина</a:t>
            </a:r>
          </a:p>
          <a:p>
            <a:pPr marL="457200" lvl="1" indent="0">
              <a:buNone/>
            </a:pPr>
            <a:r>
              <a:rPr lang="sr-Cyrl-RS" sz="2000" dirty="0"/>
              <a:t>	- развијене научне компетенције</a:t>
            </a:r>
          </a:p>
          <a:p>
            <a:pPr marL="457200" lvl="1" indent="0">
              <a:buNone/>
            </a:pPr>
            <a:r>
              <a:rPr lang="sr-Cyrl-RS" sz="2000" dirty="0"/>
              <a:t>	- способност и склоност ка стваралачком 	  раду</a:t>
            </a:r>
          </a:p>
          <a:p>
            <a:pPr marL="457200" lvl="1" indent="0">
              <a:buNone/>
            </a:pPr>
            <a:r>
              <a:rPr lang="sr-Cyrl-RS" sz="2000" dirty="0"/>
              <a:t>	- развијене естетичке компетенције</a:t>
            </a:r>
          </a:p>
          <a:p>
            <a:pPr marL="457200" lvl="1" indent="0">
              <a:buNone/>
            </a:pPr>
            <a:r>
              <a:rPr lang="sr-Cyrl-RS" sz="2000" dirty="0"/>
              <a:t>	- способност интегрисања знања и вештина</a:t>
            </a:r>
          </a:p>
          <a:p>
            <a:pPr marL="457200" lvl="1" indent="0">
              <a:buNone/>
            </a:pPr>
            <a:r>
              <a:rPr lang="sr-Cyrl-RS" sz="2000" dirty="0"/>
              <a:t>	- сарадња са унутрашњим и спољним </a:t>
            </a:r>
            <a:r>
              <a:rPr lang="sr-Cyrl-RS" sz="2000" dirty="0" smtClean="0"/>
              <a:t>члановима </a:t>
            </a:r>
            <a:r>
              <a:rPr lang="sr-Cyrl-RS" sz="2000" dirty="0"/>
              <a:t>заједнице</a:t>
            </a:r>
          </a:p>
          <a:p>
            <a:pPr marL="457200" lvl="1" indent="0">
              <a:buNone/>
            </a:pPr>
            <a:r>
              <a:rPr lang="sr-Cyrl-RS" sz="2000" dirty="0"/>
              <a:t>	- дете као „личност у настајању“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03005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162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Методика музичког васпитња деце предшколског узраста -Предавање 9-</vt:lpstr>
      <vt:lpstr>Свирање  -2.део-</vt:lpstr>
      <vt:lpstr>Свирање -2.део-</vt:lpstr>
      <vt:lpstr>Свирање  -2.део-</vt:lpstr>
      <vt:lpstr>Свирање -2.део- </vt:lpstr>
      <vt:lpstr>Свирање -2.део-</vt:lpstr>
      <vt:lpstr>Задаци васпитача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музичког васпитња деце предшколског узраста -Предавање 9-</dc:title>
  <dc:creator>Stevan</dc:creator>
  <cp:lastModifiedBy>Stevan</cp:lastModifiedBy>
  <cp:revision>5</cp:revision>
  <dcterms:created xsi:type="dcterms:W3CDTF">2020-12-10T09:16:11Z</dcterms:created>
  <dcterms:modified xsi:type="dcterms:W3CDTF">2020-12-10T09:26:44Z</dcterms:modified>
</cp:coreProperties>
</file>